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2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73" d="100"/>
          <a:sy n="73" d="100"/>
        </p:scale>
        <p:origin x="7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D7C10-32D9-4A43-AA7A-B231FB10F2ED}" type="datetimeFigureOut">
              <a:rPr lang="es-ES" smtClean="0"/>
              <a:t>20/11/2023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7D577-7411-401F-A626-3871EC6784F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7614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D7C10-32D9-4A43-AA7A-B231FB10F2ED}" type="datetimeFigureOut">
              <a:rPr lang="es-ES" smtClean="0"/>
              <a:t>20/11/2023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7D577-7411-401F-A626-3871EC6784F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8160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D7C10-32D9-4A43-AA7A-B231FB10F2ED}" type="datetimeFigureOut">
              <a:rPr lang="es-ES" smtClean="0"/>
              <a:t>20/11/2023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7D577-7411-401F-A626-3871EC6784F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6991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D7C10-32D9-4A43-AA7A-B231FB10F2ED}" type="datetimeFigureOut">
              <a:rPr lang="es-ES" smtClean="0"/>
              <a:t>20/11/2023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7D577-7411-401F-A626-3871EC6784F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8245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D7C10-32D9-4A43-AA7A-B231FB10F2ED}" type="datetimeFigureOut">
              <a:rPr lang="es-ES" smtClean="0"/>
              <a:t>20/11/2023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7D577-7411-401F-A626-3871EC6784F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4859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D7C10-32D9-4A43-AA7A-B231FB10F2ED}" type="datetimeFigureOut">
              <a:rPr lang="es-ES" smtClean="0"/>
              <a:t>20/11/2023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7D577-7411-401F-A626-3871EC6784F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9630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D7C10-32D9-4A43-AA7A-B231FB10F2ED}" type="datetimeFigureOut">
              <a:rPr lang="es-ES" smtClean="0"/>
              <a:t>20/11/2023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7D577-7411-401F-A626-3871EC6784F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2054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D7C10-32D9-4A43-AA7A-B231FB10F2ED}" type="datetimeFigureOut">
              <a:rPr lang="es-ES" smtClean="0"/>
              <a:t>20/11/2023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7D577-7411-401F-A626-3871EC6784F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771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D7C10-32D9-4A43-AA7A-B231FB10F2ED}" type="datetimeFigureOut">
              <a:rPr lang="es-ES" smtClean="0"/>
              <a:t>20/11/2023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7D577-7411-401F-A626-3871EC6784F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5546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D7C10-32D9-4A43-AA7A-B231FB10F2ED}" type="datetimeFigureOut">
              <a:rPr lang="es-ES" smtClean="0"/>
              <a:t>20/11/2023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7D577-7411-401F-A626-3871EC6784F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6176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D7C10-32D9-4A43-AA7A-B231FB10F2ED}" type="datetimeFigureOut">
              <a:rPr lang="es-ES" smtClean="0"/>
              <a:t>20/11/2023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7D577-7411-401F-A626-3871EC6784F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5983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D7C10-32D9-4A43-AA7A-B231FB10F2ED}" type="datetimeFigureOut">
              <a:rPr lang="es-ES" smtClean="0"/>
              <a:t>20/11/2023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7D577-7411-401F-A626-3871EC6784F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5526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140" y="849595"/>
            <a:ext cx="5417855" cy="5417855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863863" y="414870"/>
            <a:ext cx="2078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AHUMADO CLASICO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82371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C:\Users\BHN875C\Desktop\ahumado tonos medios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" name="AutoShape 4" descr="C:\Users\BHN875C\Desktop\ahumado tonos medios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7" name="AutoShape 6" descr="C:\Users\BHN875C\Desktop\ahumado tonos medios.webp"/>
          <p:cNvSpPr>
            <a:spLocks noChangeAspect="1" noChangeArrowheads="1"/>
          </p:cNvSpPr>
          <p:nvPr/>
        </p:nvSpPr>
        <p:spPr bwMode="auto">
          <a:xfrm>
            <a:off x="499563" y="160337"/>
            <a:ext cx="5653043" cy="4686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8" name="AutoShape 8" descr="C:\Users\BHN875C\Desktop\ahumado tonos medios.webp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849" y="1247627"/>
            <a:ext cx="5758543" cy="5758543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2820731" y="334650"/>
            <a:ext cx="25016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AHUMADO PARA DIARIO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3007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122872"/>
            <a:ext cx="5735128" cy="5735128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2667000" y="560717"/>
            <a:ext cx="1547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AHUMADO 3D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78063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04" y="687693"/>
            <a:ext cx="10403457" cy="5851945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1457757" y="112946"/>
            <a:ext cx="58071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AHUMADO EN TONOS AZULES CON PROFUNDIDAD LATERAL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47791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553" y="1358660"/>
            <a:ext cx="6722852" cy="5042139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708694" y="638355"/>
            <a:ext cx="2501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AHUMADO PARA DIARIO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93204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627" y="1336907"/>
            <a:ext cx="7204702" cy="5403527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906331" y="319979"/>
            <a:ext cx="30860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mtClean="0"/>
              <a:t>AHUMADO EN TONOS ROJIZOS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8883719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21</Words>
  <Application>Microsoft Office PowerPoint</Application>
  <PresentationFormat>Panorámica</PresentationFormat>
  <Paragraphs>6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BEATRIZ CRISTI HUERTAS NAVARRO</dc:creator>
  <cp:lastModifiedBy>BEATRIZ CRISTI HUERTAS NAVARRO</cp:lastModifiedBy>
  <cp:revision>5</cp:revision>
  <dcterms:created xsi:type="dcterms:W3CDTF">2023-02-22T07:55:57Z</dcterms:created>
  <dcterms:modified xsi:type="dcterms:W3CDTF">2023-11-20T08:05:05Z</dcterms:modified>
</cp:coreProperties>
</file>