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72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614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82453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4859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79630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62054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771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546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06176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59834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816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6991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D7C10-32D9-4A43-AA7A-B231FB10F2ED}" type="datetimeFigureOut">
              <a:rPr lang="es-ES" smtClean="0"/>
              <a:t>20/11/2023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7D577-7411-401F-A626-3871EC6784F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552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140" y="849595"/>
            <a:ext cx="5417855" cy="5417855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2863863" y="414870"/>
            <a:ext cx="20789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AHUMADO CLASICO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23712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C:\Users\BHN875C\Desktop\ahumado tonos medios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6" name="AutoShape 4" descr="C:\Users\BHN875C\Desktop\ahumado tonos medios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7" name="AutoShape 6" descr="C:\Users\BHN875C\Desktop\ahumado tonos medios.webp"/>
          <p:cNvSpPr>
            <a:spLocks noChangeAspect="1" noChangeArrowheads="1"/>
          </p:cNvSpPr>
          <p:nvPr/>
        </p:nvSpPr>
        <p:spPr bwMode="auto">
          <a:xfrm>
            <a:off x="499563" y="160337"/>
            <a:ext cx="5653043" cy="468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8" descr="C:\Users\BHN875C\Desktop\ahumado tonos medios.web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4849" y="1247627"/>
            <a:ext cx="5758543" cy="5758543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2820731" y="334650"/>
            <a:ext cx="25016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AHUMADO PARA DIARIO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007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122872"/>
            <a:ext cx="5735128" cy="5735128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667000" y="560717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AHUMADO 3D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7806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04" y="687693"/>
            <a:ext cx="10403457" cy="585194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457757" y="112946"/>
            <a:ext cx="58071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smtClean="0"/>
              <a:t>AHUMADO EN TONOS AZULES CON PROFUNDIDAD LATERAL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77917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553" y="1358660"/>
            <a:ext cx="6722852" cy="5042139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708694" y="638355"/>
            <a:ext cx="2501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AHUMADO PARA DIARIO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3204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627" y="1336907"/>
            <a:ext cx="7204702" cy="540352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1906331" y="319979"/>
            <a:ext cx="3086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mtClean="0"/>
              <a:t>AHUMADO EN TONOS ROJIZOS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883719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</TotalTime>
  <Words>21</Words>
  <Application>Microsoft Office PowerPoint</Application>
  <PresentationFormat>Panorámica</PresentationFormat>
  <Paragraphs>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BEATRIZ CRISTI HUERTAS NAVARRO</dc:creator>
  <cp:lastModifiedBy>BEATRIZ CRISTI HUERTAS NAVARRO</cp:lastModifiedBy>
  <cp:revision>5</cp:revision>
  <dcterms:created xsi:type="dcterms:W3CDTF">2023-02-22T07:55:57Z</dcterms:created>
  <dcterms:modified xsi:type="dcterms:W3CDTF">2023-11-20T08:05:05Z</dcterms:modified>
</cp:coreProperties>
</file>