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9461-4B92-49FC-9F7A-44706C537145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AE12-F6C1-467C-A1DE-B92DEA0821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182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9461-4B92-49FC-9F7A-44706C537145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AE12-F6C1-467C-A1DE-B92DEA0821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072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9461-4B92-49FC-9F7A-44706C537145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AE12-F6C1-467C-A1DE-B92DEA0821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131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9461-4B92-49FC-9F7A-44706C537145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AE12-F6C1-467C-A1DE-B92DEA0821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975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9461-4B92-49FC-9F7A-44706C537145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AE12-F6C1-467C-A1DE-B92DEA0821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5355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9461-4B92-49FC-9F7A-44706C537145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AE12-F6C1-467C-A1DE-B92DEA0821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449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9461-4B92-49FC-9F7A-44706C537145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AE12-F6C1-467C-A1DE-B92DEA0821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07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9461-4B92-49FC-9F7A-44706C537145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AE12-F6C1-467C-A1DE-B92DEA0821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120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9461-4B92-49FC-9F7A-44706C537145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AE12-F6C1-467C-A1DE-B92DEA0821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125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9461-4B92-49FC-9F7A-44706C537145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AE12-F6C1-467C-A1DE-B92DEA0821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330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9461-4B92-49FC-9F7A-44706C537145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AE12-F6C1-467C-A1DE-B92DEA0821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4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39461-4B92-49FC-9F7A-44706C537145}" type="datetimeFigureOut">
              <a:rPr lang="es-ES" smtClean="0"/>
              <a:t>27/05/2024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1AE12-F6C1-467C-A1DE-B92DEA0821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58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5" y="1968342"/>
            <a:ext cx="2275113" cy="338846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44" y="1968342"/>
            <a:ext cx="3402602" cy="34026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37" y="1944614"/>
            <a:ext cx="4290713" cy="343592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185036" y="420078"/>
            <a:ext cx="3194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FOXY EYES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5381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41" y="272583"/>
            <a:ext cx="8422349" cy="61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03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15" y="232916"/>
            <a:ext cx="8021169" cy="63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44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</Words>
  <Application>Microsoft Office PowerPoint</Application>
  <PresentationFormat>Panorámica</PresentationFormat>
  <Paragraphs>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BEATRIZ CRISTI HUERTAS NAVARRO</dc:creator>
  <cp:lastModifiedBy>BEATRIZ CRISTI HUERTAS NAVARRO</cp:lastModifiedBy>
  <cp:revision>4</cp:revision>
  <dcterms:created xsi:type="dcterms:W3CDTF">2023-06-09T12:09:12Z</dcterms:created>
  <dcterms:modified xsi:type="dcterms:W3CDTF">2024-05-27T09:40:16Z</dcterms:modified>
</cp:coreProperties>
</file>