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244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94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205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639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5844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1928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5887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5754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416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9227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4047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5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9024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6751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25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584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82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E9D6D72-8C7E-4D0D-B0A5-77DC9DB97DED}" type="datetimeFigureOut">
              <a:rPr lang="es-ES" smtClean="0"/>
              <a:t>04/12/2024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21EC70A-9871-4745-A255-4F2A67EAB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516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46539" y="2967335"/>
            <a:ext cx="8498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TÉCNICAS AUTOMAQUILLAJE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66FF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0661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340" y="1735294"/>
            <a:ext cx="4651252" cy="487451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029200" y="1088963"/>
            <a:ext cx="29260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</a:rPr>
              <a:t>TRIADICA</a:t>
            </a:r>
            <a:endParaRPr lang="es-E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20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954" y="2246814"/>
            <a:ext cx="4144802" cy="394657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511884" y="1007907"/>
            <a:ext cx="6593473" cy="923330"/>
          </a:xfrm>
          <a:prstGeom prst="rect">
            <a:avLst/>
          </a:prstGeom>
          <a:noFill/>
          <a:ln>
            <a:solidFill>
              <a:srgbClr val="FF66FF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  <a:effectLst/>
              </a:rPr>
              <a:t>Delineado difuminado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66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0840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668" y="1780894"/>
            <a:ext cx="8590367" cy="483208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978841" y="560312"/>
            <a:ext cx="5454001" cy="1754326"/>
          </a:xfrm>
          <a:prstGeom prst="rect">
            <a:avLst/>
          </a:prstGeom>
          <a:noFill/>
          <a:ln>
            <a:solidFill>
              <a:srgbClr val="FF66F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  <a:effectLst/>
              </a:rPr>
              <a:t>Halo </a:t>
            </a:r>
            <a:r>
              <a:rPr lang="es-E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  <a:effectLst/>
              </a:rPr>
              <a:t>eyes</a:t>
            </a:r>
            <a:endParaRPr lang="es-ES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FF66FF"/>
              </a:solidFill>
              <a:effectLst/>
            </a:endParaRPr>
          </a:p>
          <a:p>
            <a:pPr algn="ctr"/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8870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1874201"/>
            <a:ext cx="7051638" cy="468933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240212" y="602574"/>
            <a:ext cx="5059205" cy="923330"/>
          </a:xfrm>
          <a:prstGeom prst="rect">
            <a:avLst/>
          </a:prstGeom>
          <a:noFill/>
          <a:ln>
            <a:solidFill>
              <a:srgbClr val="FF66FF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</a:rPr>
              <a:t>Ahumado clásico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66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32900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471" y="2047058"/>
            <a:ext cx="7527609" cy="4021263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621921" y="707461"/>
            <a:ext cx="6268896" cy="923330"/>
          </a:xfrm>
          <a:prstGeom prst="rect">
            <a:avLst/>
          </a:prstGeom>
          <a:noFill/>
          <a:ln>
            <a:solidFill>
              <a:srgbClr val="FF66FF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  <a:effectLst/>
              </a:rPr>
              <a:t>Ahumado para diario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66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3411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577" y="1642765"/>
            <a:ext cx="2997200" cy="44958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234981" y="393952"/>
            <a:ext cx="4650890" cy="923330"/>
          </a:xfrm>
          <a:prstGeom prst="rect">
            <a:avLst/>
          </a:prstGeom>
          <a:noFill/>
          <a:ln>
            <a:solidFill>
              <a:srgbClr val="FF66FF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  <a:effectLst/>
              </a:rPr>
              <a:t>Semi</a:t>
            </a:r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  <a:effectLst/>
              </a:rPr>
              <a:t> </a:t>
            </a:r>
            <a:r>
              <a:rPr lang="es-E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  <a:effectLst/>
              </a:rPr>
              <a:t>cut</a:t>
            </a:r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  <a:effectLst/>
              </a:rPr>
              <a:t> crease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66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4978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82" y="1802674"/>
            <a:ext cx="6030255" cy="487244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118619" y="1088963"/>
            <a:ext cx="3555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</a:rPr>
              <a:t>MONOCROMÁTICA</a:t>
            </a:r>
            <a:endParaRPr lang="es-E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514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960" y="1933303"/>
            <a:ext cx="5526801" cy="4467497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350788" y="1115088"/>
            <a:ext cx="27927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</a:rPr>
              <a:t>ANALOGA</a:t>
            </a:r>
            <a:endParaRPr lang="es-E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574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441" y="1814217"/>
            <a:ext cx="4538662" cy="484082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892934" y="1036710"/>
            <a:ext cx="3860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FF"/>
                </a:solidFill>
              </a:rPr>
              <a:t>COMPLEMENTARIA</a:t>
            </a:r>
            <a:endParaRPr lang="es-E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2868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43</TotalTime>
  <Words>18</Words>
  <Application>Microsoft Office PowerPoint</Application>
  <PresentationFormat>Panorámica</PresentationFormat>
  <Paragraphs>10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Sala de reuniones 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 CRISTI HUERTAS NAVARRO</dc:creator>
  <cp:lastModifiedBy>BEATRIZ CRISTI HUERTAS NAVARRO</cp:lastModifiedBy>
  <cp:revision>4</cp:revision>
  <dcterms:created xsi:type="dcterms:W3CDTF">2024-12-02T13:22:07Z</dcterms:created>
  <dcterms:modified xsi:type="dcterms:W3CDTF">2024-12-04T11:19:58Z</dcterms:modified>
</cp:coreProperties>
</file>