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E9D6D72-8C7E-4D0D-B0A5-77DC9DB97DED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21EC70A-9871-4745-A255-4F2A67EAB9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44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6D72-8C7E-4D0D-B0A5-77DC9DB97DED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C70A-9871-4745-A255-4F2A67EAB9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94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6D72-8C7E-4D0D-B0A5-77DC9DB97DED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C70A-9871-4745-A255-4F2A67EAB9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205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6D72-8C7E-4D0D-B0A5-77DC9DB97DED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C70A-9871-4745-A255-4F2A67EAB9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639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6D72-8C7E-4D0D-B0A5-77DC9DB97DED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C70A-9871-4745-A255-4F2A67EAB9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844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6D72-8C7E-4D0D-B0A5-77DC9DB97DED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C70A-9871-4745-A255-4F2A67EAB9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928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6D72-8C7E-4D0D-B0A5-77DC9DB97DED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C70A-9871-4745-A255-4F2A67EAB9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88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E9D6D72-8C7E-4D0D-B0A5-77DC9DB97DED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C70A-9871-4745-A255-4F2A67EAB9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754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E9D6D72-8C7E-4D0D-B0A5-77DC9DB97DED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C70A-9871-4745-A255-4F2A67EAB9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16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6D72-8C7E-4D0D-B0A5-77DC9DB97DED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C70A-9871-4745-A255-4F2A67EAB9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22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6D72-8C7E-4D0D-B0A5-77DC9DB97DED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C70A-9871-4745-A255-4F2A67EAB9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04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6D72-8C7E-4D0D-B0A5-77DC9DB97DED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C70A-9871-4745-A255-4F2A67EAB9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30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6D72-8C7E-4D0D-B0A5-77DC9DB97DED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C70A-9871-4745-A255-4F2A67EAB9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2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6D72-8C7E-4D0D-B0A5-77DC9DB97DED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C70A-9871-4745-A255-4F2A67EAB9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75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6D72-8C7E-4D0D-B0A5-77DC9DB97DED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C70A-9871-4745-A255-4F2A67EAB9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5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6D72-8C7E-4D0D-B0A5-77DC9DB97DED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C70A-9871-4745-A255-4F2A67EAB9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84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6D72-8C7E-4D0D-B0A5-77DC9DB97DED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C70A-9871-4745-A255-4F2A67EAB9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2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E9D6D72-8C7E-4D0D-B0A5-77DC9DB97DED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21EC70A-9871-4745-A255-4F2A67EAB9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16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46539" y="2967335"/>
            <a:ext cx="849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TÉCNICAS AUTOMAQUILLAJE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66FF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0661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40" y="1735294"/>
            <a:ext cx="4651252" cy="487451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29200" y="1088963"/>
            <a:ext cx="292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</a:rPr>
              <a:t>TRIADICA</a:t>
            </a:r>
            <a:endParaRPr lang="es-E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0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54" y="2246814"/>
            <a:ext cx="4144802" cy="394657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11884" y="1007907"/>
            <a:ext cx="6593473" cy="923330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/>
              </a:rPr>
              <a:t>Delineado difuminado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66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840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68" y="1780894"/>
            <a:ext cx="8590367" cy="483208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978841" y="560312"/>
            <a:ext cx="5454001" cy="1754326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/>
              </a:rPr>
              <a:t>Halo </a:t>
            </a:r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/>
              </a:rPr>
              <a:t>eyes</a:t>
            </a:r>
            <a:endParaRPr lang="es-E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66FF"/>
              </a:solidFill>
              <a:effectLst/>
            </a:endParaRPr>
          </a:p>
          <a:p>
            <a:pPr algn="ctr"/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887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874201"/>
            <a:ext cx="7051638" cy="468933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40212" y="602574"/>
            <a:ext cx="5059205" cy="923330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</a:rPr>
              <a:t>Ahumado clásico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66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290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71" y="2047058"/>
            <a:ext cx="7527609" cy="40212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621921" y="707461"/>
            <a:ext cx="6268896" cy="923330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/>
              </a:rPr>
              <a:t>Ahumado para diario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66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341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77" y="1642765"/>
            <a:ext cx="2997200" cy="44958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34981" y="393952"/>
            <a:ext cx="4650890" cy="923330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/>
              </a:rPr>
              <a:t>Semi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/>
              </a:rPr>
              <a:t> </a:t>
            </a:r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/>
              </a:rPr>
              <a:t>cut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/>
              </a:rPr>
              <a:t> crease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66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497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82" y="1802674"/>
            <a:ext cx="6030255" cy="487244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18619" y="1088963"/>
            <a:ext cx="3555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</a:rPr>
              <a:t>MONOCROMÁTICA</a:t>
            </a:r>
            <a:endParaRPr lang="es-E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1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60" y="1933303"/>
            <a:ext cx="5526801" cy="446749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350788" y="1115088"/>
            <a:ext cx="2792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</a:rPr>
              <a:t>ANALOGA</a:t>
            </a:r>
            <a:endParaRPr lang="es-E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74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41" y="1814217"/>
            <a:ext cx="4538662" cy="484082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892934" y="1036710"/>
            <a:ext cx="3860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</a:rPr>
              <a:t>COMPLEMENTARIA</a:t>
            </a:r>
            <a:endParaRPr lang="es-E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86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</TotalTime>
  <Words>18</Words>
  <Application>Microsoft Office PowerPoint</Application>
  <PresentationFormat>Panorámica</PresentationFormat>
  <Paragraphs>10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 CRISTI HUERTAS NAVARRO</dc:creator>
  <cp:lastModifiedBy>BEATRIZ CRISTI HUERTAS NAVARRO</cp:lastModifiedBy>
  <cp:revision>4</cp:revision>
  <dcterms:created xsi:type="dcterms:W3CDTF">2024-12-02T13:22:07Z</dcterms:created>
  <dcterms:modified xsi:type="dcterms:W3CDTF">2024-12-04T11:19:58Z</dcterms:modified>
</cp:coreProperties>
</file>